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FFFFA3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B3B1-87EF-4763-A548-4CEBBEE21E81}" type="datetimeFigureOut">
              <a:rPr lang="it-IT" smtClean="0"/>
              <a:pPr/>
              <a:t>24/08/2017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4E001-6408-450E-9B78-8B7454DF28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B3B1-87EF-4763-A548-4CEBBEE21E81}" type="datetimeFigureOut">
              <a:rPr lang="it-IT" smtClean="0"/>
              <a:pPr/>
              <a:t>24/08/2017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4E001-6408-450E-9B78-8B7454DF28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B3B1-87EF-4763-A548-4CEBBEE21E81}" type="datetimeFigureOut">
              <a:rPr lang="it-IT" smtClean="0"/>
              <a:pPr/>
              <a:t>24/08/2017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4E001-6408-450E-9B78-8B7454DF28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B3B1-87EF-4763-A548-4CEBBEE21E81}" type="datetimeFigureOut">
              <a:rPr lang="it-IT" smtClean="0"/>
              <a:pPr/>
              <a:t>24/08/2017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4E001-6408-450E-9B78-8B7454DF28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B3B1-87EF-4763-A548-4CEBBEE21E81}" type="datetimeFigureOut">
              <a:rPr lang="it-IT" smtClean="0"/>
              <a:pPr/>
              <a:t>24/08/2017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4E001-6408-450E-9B78-8B7454DF28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B3B1-87EF-4763-A548-4CEBBEE21E81}" type="datetimeFigureOut">
              <a:rPr lang="it-IT" smtClean="0"/>
              <a:pPr/>
              <a:t>24/08/2017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4E001-6408-450E-9B78-8B7454DF28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B3B1-87EF-4763-A548-4CEBBEE21E81}" type="datetimeFigureOut">
              <a:rPr lang="it-IT" smtClean="0"/>
              <a:pPr/>
              <a:t>24/08/2017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4E001-6408-450E-9B78-8B7454DF28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B3B1-87EF-4763-A548-4CEBBEE21E81}" type="datetimeFigureOut">
              <a:rPr lang="it-IT" smtClean="0"/>
              <a:pPr/>
              <a:t>24/08/2017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4E001-6408-450E-9B78-8B7454DF28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B3B1-87EF-4763-A548-4CEBBEE21E81}" type="datetimeFigureOut">
              <a:rPr lang="it-IT" smtClean="0"/>
              <a:pPr/>
              <a:t>24/08/2017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4E001-6408-450E-9B78-8B7454DF28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B3B1-87EF-4763-A548-4CEBBEE21E81}" type="datetimeFigureOut">
              <a:rPr lang="it-IT" smtClean="0"/>
              <a:pPr/>
              <a:t>24/08/2017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4E001-6408-450E-9B78-8B7454DF28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B3B1-87EF-4763-A548-4CEBBEE21E81}" type="datetimeFigureOut">
              <a:rPr lang="it-IT" smtClean="0"/>
              <a:pPr/>
              <a:t>24/08/2017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4E001-6408-450E-9B78-8B7454DF2863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>
                <a:alpha val="12000"/>
              </a:srgbClr>
            </a:gs>
            <a:gs pos="50000">
              <a:srgbClr val="9CB86E"/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BB3B1-87EF-4763-A548-4CEBBEE21E81}" type="datetimeFigureOut">
              <a:rPr lang="it-IT" smtClean="0"/>
              <a:pPr/>
              <a:t>24/08/2017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4E001-6408-450E-9B78-8B7454DF2863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it/url?sa=i&amp;rct=j&amp;q=&amp;esrc=s&amp;source=images&amp;cd=&amp;cad=rja&amp;uact=8&amp;ved=0CAcQjRw&amp;url=http://www.problemicoppia.com/2011/09/il-perdono-nella-relazione-di-coppia.html&amp;ei=SAIgVb22HcafPcHXgKgE&amp;bvm=bv.89947451,d.bGg&amp;psig=AFQjCNE5Fy0xHvWdVzE14EZM3ajcxH2rIg&amp;ust=142824745940969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://www.google.it/url?sa=i&amp;rct=j&amp;q=&amp;esrc=s&amp;source=images&amp;cd=&amp;cad=rja&amp;uact=8&amp;ved=0CAcQjRw&amp;url=http://www.fisicaquantistica.it/evoluzione-personale-e-consapevolezza/date-il-vostro-potere&amp;ei=NgMgVdGeG4OePLn6gDg&amp;bvm=bv.89947451,d.bGg&amp;psig=AFQjCNE5Fy0xHvWdVzE14EZM3ajcxH2rIg&amp;ust=142824745940969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it/url?sa=i&amp;rct=j&amp;q=&amp;esrc=s&amp;source=images&amp;cd=&amp;cad=rja&amp;uact=8&amp;ved=0CAcQjRw&amp;url=http://lnx.usminazionale.it/fatti/?cat=1&amp;paged=9&amp;ei=nQYgVYiEC4m-Par1gPgI&amp;bvm=bv.89947451,d.bGg&amp;psig=AFQjCNFNvVjaS8a9oQilQxc20CXrAx3AiA&amp;ust=1428248540814753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/>
          <p:cNvSpPr/>
          <p:nvPr/>
        </p:nvSpPr>
        <p:spPr>
          <a:xfrm>
            <a:off x="323528" y="1711836"/>
            <a:ext cx="763284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D</a:t>
            </a:r>
            <a:r>
              <a:rPr lang="it-IT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ieci regole</a:t>
            </a:r>
          </a:p>
          <a:p>
            <a:endParaRPr lang="it-IT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  <a:p>
            <a:r>
              <a:rPr lang="it-IT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per la      elicità</a:t>
            </a:r>
            <a:endParaRPr lang="it-IT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555776" y="4147333"/>
            <a:ext cx="1808508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20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F</a:t>
            </a:r>
            <a:endParaRPr lang="it-IT" sz="20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-36512" y="1484784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i="1" dirty="0" smtClean="0">
                <a:solidFill>
                  <a:schemeClr val="accent3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Riflettiamo </a:t>
            </a:r>
            <a:r>
              <a:rPr lang="it-IT" sz="2400" b="1" i="1" dirty="0" smtClean="0">
                <a:solidFill>
                  <a:schemeClr val="accent3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su..</a:t>
            </a:r>
            <a:endParaRPr lang="it-IT" sz="2400" b="1" i="1" dirty="0">
              <a:solidFill>
                <a:schemeClr val="accent3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7544" y="4509120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9</a:t>
            </a:r>
            <a:r>
              <a:rPr lang="it-IT" sz="3200" dirty="0">
                <a:solidFill>
                  <a:schemeClr val="bg1"/>
                </a:solidFill>
              </a:rPr>
              <a:t> – Quando ti trovi in disaccordo con le persone a te care, affronta soltanto il problema attuale, senza tirare in ballo episodi passati.</a:t>
            </a:r>
          </a:p>
        </p:txBody>
      </p:sp>
      <p:grpSp>
        <p:nvGrpSpPr>
          <p:cNvPr id="7" name="Gruppo 6"/>
          <p:cNvGrpSpPr/>
          <p:nvPr/>
        </p:nvGrpSpPr>
        <p:grpSpPr>
          <a:xfrm>
            <a:off x="467544" y="548679"/>
            <a:ext cx="8208912" cy="3240001"/>
            <a:chOff x="467544" y="548679"/>
            <a:chExt cx="8208912" cy="3240001"/>
          </a:xfrm>
        </p:grpSpPr>
        <p:pic>
          <p:nvPicPr>
            <p:cNvPr id="2050" name="Picture 2" descr="https://encrypted-tbn1.gstatic.com/images?q=tbn:ANd9GcTNhEQ2yV2yMfcu524SKj7AwUcmcDTmsl3VYfM7_s0hzpDcxqUUE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548679"/>
              <a:ext cx="2630118" cy="32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54" name="Picture 6" descr="https://encrypted-tbn3.gstatic.com/images?q=tbn:ANd9GcS7twELbfMjuPNvq59KyMB4FIdncF2gQ0_3NhCQ1gbfkpVxOX8i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14227" y="548680"/>
              <a:ext cx="5562229" cy="32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283968" y="4739660"/>
            <a:ext cx="46805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10</a:t>
            </a:r>
            <a:r>
              <a:rPr lang="it-IT" sz="3200" dirty="0">
                <a:solidFill>
                  <a:schemeClr val="bg1"/>
                </a:solidFill>
              </a:rPr>
              <a:t> – Condividi la tua conoscenza: qualcuno si ricorderà di te per sempre.</a:t>
            </a:r>
          </a:p>
        </p:txBody>
      </p:sp>
      <p:sp>
        <p:nvSpPr>
          <p:cNvPr id="1026" name="AutoShape 2" descr="data:image/jpeg;base64,/9j/4AAQSkZJRgABAQAAAQABAAD/2wCEAAkGBxQQEhQQEBMVEBAPFQwUFhAUFBQQDxUVFhQXFhQUFRQYHCggGBolGxQUITEhJSkrLi4uGB8zODMsNygtLisBCgoKDg0OGhAQGiwkHyQsLCwtLCwsLCwsLCwsLCwsLCwsLCwsLCwsLCwsLCwsLCwsLCwsLCwsLCwsLCwsLCwsLP/AABEIAMkA+wMBEQACEQEDEQH/xAAcAAACAgMBAQAAAAAAAAAAAAAAAQIGAwQFBwj/xABIEAABAwIEAwUFAwcHDQAAAAABAAIDBBEFEhMhBjFBByJRYYEUMnGRsSOhwSRCUnKCktEVMzVzssLhCBZDU1RiZHR1s7Tw8f/EABoBAQEAAwEBAAAAAAAAAAAAAAABAgMEBQb/xAAxEQACAgICAQMCBQMDBQAAAAAAAQIRAxIEITEFE0EiUTJhcYGhFJHBsdHwBhUjJFL/2gAMAwEAAhEDEQA/APDkAIAQAgBACAEAIAQAgBACAEAIAQAgBACAEAIAQAgBACAEAIAQAgBACAEAIAQAgBACAEAIAQAgBACAEAIAQAgBACAEAIAQAgBACAEAIAQAgBACAEAIAQAgBACAEAIAQAgBACAEAIAQAgBACAEAWQArQHZQCQAgBACAEAIAQAgBACAEAIAQAgBACAEAIAQAgBACAEAIAQAgBAZIYXPcGMaXucQA1oLnEnkABzKjairZUrPTeGex2aYB9Y/2dpt9k2zpv2iRZp+a+f5n/UOLG3DDHZ/wdEMCauRfcO7JKCMd6N0p8ZHuJ+6wXlr1jnZn9LUUZa4l8GxWdkeHSDaExn9KORzT8jcLtw8vnf8A1f7GLjAovE/YrLEC+hl1gL/ZS2bIf1XNFj62XpY/U5RdZ41+a8fuYe1fhnlNXTPie6ORro3sJDmOBa4HwIK9WMlJKSdo1NV0YVSAgBACAEAIAQAgBACAEAIAQAoUdlbAWSxQZUsUAapYoeVLFBlSy0PIlihZUsUPKligyqWKDKliiTIySABcmwAG5JOwACra+QlbPojsw4AbQxNnnaH1koBJNjpNNjpt8D4lfFeqc/LzMjw4PwLz+Z0wio9s9DZEuXD6dr5DmZQ1enDjamtsytC9HBBLoxbJll13LBGapmG1Hnnad2fMxCMyxNDKuMHI+1g8D8x/j5HouTafElfmPyv8m61Nd+T5sngcxzmvaWuaXAtPMEHcFeupJq0+jTr9zHlSxQZVbFBlSxQsqWKDKligypYoC1LJQsqtigslihWUAIAQGQNUsyoeVSxQ8iWKHkUstBkSxQ8qWKHkUsUMRpsKDIlloNNTYUPTTYUMRpsKL12PYAKmu1Hi8dIBJboZL2jHpufQLyfWuU8PH0i+59GzGvk+j4I7BebwOJrFIkpGXKvSeFI12IrVJ0UAVlDLTJRkDl6WLKmYtBKLhbssVKHYXk+c+27ARBWNnYLNq2kutyzssD8wWn0XHwZtRlifw+v0ZvyK6Z5zkXbZroMiWKFkVsUGRLJQsiWKFkVsULKligyK2KEWJZKFlVslCLUstBlSyUbOmtexnQxGo5FoekpsEiWkpsWh6SmwokIk2LQxCpsNR6SbF1GIVNi0PRTYUPRU2FBopsKPYewinAiqX9TLG30awH6uK+f9ckpZ8cX+v8mxKonr8ZXdxZ9HMyTituXKiJGJxXm5cnyZpCzLVHL2WhtkXbgzdkcSZkXpe9aow1PKu3WnDqaJ/VkwA8e811/oFyYclcn9Y/6eDoS+k8U0V6GxjQtFXYUIwpsRoWkrsNRaKbE1EYldhRHSV2FCMSbEoWkrsTUjpq7ChGNLFCyK2SjfEK59jdQxCpsNSbYU2LqSEKmxdRiBY7l1JCBNhQxAmwokIFNxQxApuWh6Cm41GIE2Go9DyTcanp3YxUhhngPMlkg+WU/QLw/W1bhl+3Rk19J63G5MOc5WiZcuieS4sJGJzl5WTL0ZpGF0q1Ry9mxRICVdePNRXAytkXoQz9GDieY9s9SDHBD1c97/AEa231cFlxHtmlL7Kjao/SeUmBejuY6iMCu4oWgm4oRgTclCMCuwojoq7E1FoK7l1ImFNiakTCrsNSJhV2MdSJhV2GpHRV2JR0xAufc3akxAsXIuo2wqbl1JCFNy0TECx3LqSECmw1JaCmxdRinTcaEhTrHcuo/Z03LqSFOm5dB+zJ7hNDq8M1hpKhk35o7r/wBR3P8AA+i5uVjWbG4P9jLXo9yo6sPaHA3BAN+hHivFwSqSjI5cmNo23yDovVzvHS1NKizVlkXj5F2boxNZ7lqo3JA0rOLaDQ3y2F7+K3PLJLryRRtnjfGOIGrqHPH82zuM+A5n1O69rix9uH5vybNThGnXRuTQiadNhqI06u5NRGnV2GpE06uxNCJp03JqRMCu41ImBXYlETCruKImBXYmpB0CqkRxI6Cuw1OoIVzbG7UkIU2KokxApsXUjPZgBI5kBWH1CqNhsHktTlRkokxTI50XU3HYLI1uct258xcD4LV78boUYhSK+4ZOJkFGnuIuv5GSPDyTYAknoBdYvKkNa8mWXC3MNnNLb+I5/BY+8mErE2gT3UZaEhQI83yNC58G1jmtMLr2b7p6WP5t153Kwyct4o1Zki2NmWuMl5RzOI5nblTkdZGiwMbeY9FqxrZr9TKTpAFnqY22V3i+uLY9Jh70twbdG7XW7BG5W14N+ONlDNAvSWS/Bt1+5E0Ke6XQ3v8ANecx6ukclr9M1vHLe9ll7pqcoXRyzRqrKZ+2/KIOpFl7iZNWQFGSQACSSAANzdX3BVEqrC3x++0tv8D9EjlTMKNb2dZblcSBgWWxjqQdAqpE1IGFXYmpAwqqRNRaKbDU6WitNm3Uk2FYuRkkZm06x2LqcniEtAa0PaHhzbsv3gCDuR4Lr4qk7bXRhlq6R04KuIjmbAbutYea0TxS2oztVZjwHGo6ibTDC3LdzXE+8AfDpsVlyOLLHj2swhlUnRc2vuPivI8OzJeTVbh/ks3kOhRRTeLcfdBKaeCzTHlzvsCbkA5Rfwuva4fFjPGpT7s482ZxdIsPZ7ipqo3mQDViLWlwFgQ65Bt0OxHouH1LAsTWnhmMcjlHst9bAHsAPMEEfivOi38G3A/NmmMO8lbkdXRp46PZqaWcC5iY5wB5Xt3b+tl0caDyZYxfg15pqELPFJMRlc/VMj8975g4gg36eC+s9qCWtdHiynJu7Pe+zzHH1dFHLKbyDMxzuri02zeq+L9U4/sclxh48nXj+qFlpndyPj/6Vx8lu9iwFFJ1/RBP8PvWHHd9/bssl8GCvrdKKSW19Nkj7eOVpNvuXRh+vJFfdkl0j5or8ZnnlNRJK8yuN8wcRbyaAdgPAL7qOGEI6pI49ntdnt3Z1FDiFCyWd5bUF0kbrFoBLDs4C3UZfvXj8niYIT802dUeTmrpdG7jWCspBqyyxNiBBzPc2Infl3jufgVxf0uS/pVm9cuMo0+i2QVTJY2yxOa+JwBa9hDmEW6EbFY5ISh5RxqnLyeO8fYi6jLBG3K+cyuBc3YMB6A9e8F1en8dZW5S8I7cmbRJIODKp2INe3KDNDlLg3YFp5OA+OxCnO4/tPaPhmWLPFrtlow7DHRShz2EWDrEjYEjYrz5TdGeSmujn8RzsYC6RwawWu48ullu48JT6iaoul2cWR8YGYOBB3uN7/BbtZXTRutNHDFez2lwJIYWNAuPzs3+K73ifs9Ls0X9dHYfTLhUjc4mF0KyUjFxIGFXYlENJWyanRbCtLkb6NiOnWtyKom3FSLVKZmolU4pwcQTx1D/AOYmkYJBvcHm6w6gtH3HyXscLP7uJ415Rx5YaStnRxGtoX0srIJImyGN+VpGRxNuQLgDc8lpw4eRHMpT7RlPJjcfpOV2b0LHzOklkYwMbla1z2te5zrbgHewH1XV6lKXtaxV2c+BJNts9Fo6cPkMbTcXdYjfluvA1bXaN9qzZrKZsALpKiOIDrI8R/UrJcfJLwmV5Evk8e4yDDVPfFLHOyUh2aN2YA2ALSbeXRfS8VSWJKSpnHNqUrLp2dCmp6cudWQCeYh7odRrXNsDlYc1t7Xv8V5/qWPJkktYukZYpJLtnomGMEozNLXDyId9F5MOPOnaM1KvDM9fUU9O3NUyRwDxe8M+QO5WyHFyS8KyPO0vJSeJu0TDDDLTNbJV6zHxkxtDGjMLXEj/AMAV6nG9PyRmpt0c+TO5KjxNtr8yG3G+xIHjba5svaNSXR69wvxnh1NE2nZI9jGcnSxkOPiXZbi5N18z6j6XyM+R5EduPNjUaRbYeLKSUER1MTzYkNDwHXA8DuvKnweQupwf9jOEoSfTMc3FlLC37aeON23dzBziPJo3Uh6dyJ9QizLLKEX5K5inalSAFkbJKi4IPdEcZB5i7t/uXo8b0LKmpTl4NE+RFqjx+pc0vcYwWxlzsrScxa2+wJ67dV9XTOTr4LXgHEVcYG0WHQ+7mzPjjM0znuJJcXHusHptbmuXLgxOW+QzjkmlSO/Q9ltbVuEuITlnk57qmf4bnK35laZ83Hj6grCw27Zjm4TxXBiZqKR00IuSIruFuf2lOefLmL/FWHIw8hayXf8Az5JKDUuji8W8XHE44/aIxFVU5eMzBaN4dbMC0m7HXANtxzWeDjLC3q+mZ3a7Nvs3xmGifNPPNplzGRtYGue52+ZzrActgPmtHOwTzQUYGzHovxFvqO0ykO2aR3mIiPqQvM/7Vn/I3b4viyvcUYnBW08phlaXs03iN3ckcA7vANPMgb2Hgurh8fJgyfUuv4JNqUfJm4JpY30YkmygNfKMz3ANsDfqtfqCye7WM34JR0+o4NZEK+rLKJgDGtaHSWytyg3z2HIHl4ldsP8A18N5WapPedRRd5qReH7n1NnfpSRpyU1lsUzFxNZ8KzUjW0Y9NZbCjoRR3WiTNiRvwQrRKRsSOlBTLS2U53EeHsmmooJGhzZJpXOYeRa2M/xXocGUsccmRfY58tS8kcb7O6MQyzNY+J0Uc0gyvOW7Wlw7rr+C6+PzssmlI5Zwil0Vbgbs/ZidK6d0z4niV8YAa17LBrDcg7/nHqvRz8mWKVUaNRR9ntS2cw09U3MHPaHXkh5c/dJWheoYpOpRDi0rO9R9jDnHNU1lyf8AVxku/fefwWb5qX4YmvtlW7TeFIsLfBHC6R+rHK5zpCCbtcALAAW5ldGDI8itkLKeyOJ9KyoZUyMe+KJ5a5jXsu5oJAtY2ufFacnN9u7RFFs5VP2UVti+lqYyQeQdJA77r/VTD6hiy/BJQcfJ0cN7GaiZ2euqmtJ5hmaeU/tvsB963S5cIr6UYJMuuD9lmHU9iYjUvH507tQfuCzfuXPLlTl46MtUeLcQUjDjEsOVoiNdp6bRlbk1Q0tAHIW8F3Ym3jTfkxa6svnE3Z3RsqXRxskhZlY4ZXlwF7g+/fqF5PI9QzYpdK0erxOHjy4d2+ys8QdnzIAx0VQX57917B3fi5vxHTqtuH1TddxMsPpTyt/VQYJ2eiTvTTZW3IAY0BxI57n+C18j1Zw/DAS9LcHTl/BcsE4FomSxMEOsXPbfVJeCBue77vIHoubjeo8jPlSbpfaiZOLjhjk35KR2z0jIcRcyJjY2CCmIYxoY0bOFwB8F7vHvTt/J5D/we/4LRsjgibGxsbTHEcrGhjblovsF5ebZzfZtibZhWnRGexBwtsueX46RbKZ2kcK001JUVLomioghmkbK3uPJY0kBxHvDyK9LjTmpqLfTMW/ko3ZTwfS4hFNJUsc90UrWgB7mNylgO4aRfdb+TmnjrUvR6E3gHD2A2pI+R3cC8/NxK4J8nNV2ZqilUvZ/S1T5WtzwOa0Obkddt7/ouv5cllh5ubq6ZtlBJWcfgjgKOvpxUTTPDc8jNJgAtlO/eN+fkF08vlyxPqKMMcdrsuVDg8dPVGGFgYxlNHtzJJlduT1PmvI5OWWXCpPzt/g68bUZ0vsblRTLz7aOxOzm1EFlujINHPmist0WYNGsWLOzA3oAtUzYjp0oXNIzR1aZqxX5mMmzi1hz4pA6/cpiIvLPJFJI77hGvXwrXjNP7Wcc7ZaOKTagrCP9lrf+05OLTyr9TnkV7sZeGYW555Nmq3H9lrP4Lr51beTR8memiLYm1g94TE+l73+dwvKdLtHQ/sX+F4c0OHJwBHqvQhK0cjVM8U/ygD+UU39TP/bC9Hifg/cHoTps1PR0zeb4qYnyGQW/E+i8jmyW+v3NmFeWzsUMYilcwe64Aj5f/VpxJY8mol3E6q730+jUCX4DPmTHP6dk/wCoj/yAvWx9Y/2Nb8Ueh9uEojqKOUjuubO0uDy3cOaQC0G5Fid/NaFDaLZnjyODpM5vEM0E0ELaWF0s7wdopHveD4Boffz5LVjxpM63nlXlnFwrh+rk3bSVjntL8x1tH5ZpQtuq+6/saJZp/dln7LaKSPEHGpZJC5kMuRs0xlcSXNDiACQLDqfFY5JxxpO1/Y1OUp9Mq3bz/Sh/5em/vrshVdGv7nvmFfzEP9VB/YC8eb+tm5GyVhJqimCXkT1XLJRq77Mkjj8ZPzYZWn/ha0euk5dnEmnKJjJFI7AD9hVjrqwm37H+C6uX8FZ6Ljk2SF56kZR6/wCF15maWsDPGrZT2M9jqaWQnuVDcr/IuP4XZ8iteJR2XZ0N3Fmv2Qj8ikH6NTUj+yu3nVsv0NUDpFwOIyt6tpaY/OWT+C48i/8AAv1OjG/qM9U1eXLydsDk1TVlE2s5U4W+JrZpELaYGaB6xmjJM6VPIueUTYmdSnnHosEvgxkjk4PSOkdFUObbUnq6h5OxDXMLIgR07uUWXqZZpJxv4S/3OfVnW47rAzDaojbNE5n75DfxU4NPNE580GkVXs41WQVuGgZpgYJmi4HclY3Na/kG/NehzYqaTXz0aEqfZ6JT4b+TCE+8WWt4O58/ivH9hmxy7NvAGvZC1krcrm3AF97dL25LrxWvJpkr8HinHzpMUxCrMPeiw+F9uoyxWz28y8u/dXsYqxwjfyzFIvPZLO6qgE8hzOgaIASb+6LA/uZfmV5nM47WZv4ZU+ki9zwHM1zRcg9PBci48k0w5G4CuxmujRx7FWUdPLVS+5AxzrX3cR7rR5k2HqtmKO80kYs+YatlRKH4seT6sgyDpO4GbYeA/gvYuP4DFHoHaZiYqo8LqwA3WhkJc27pQ7ulzCLgBgdffxXPitRcH8MnybNeNSmpyRLLmuA2B7oZSfiXkBal+I6GuiGCYPnLwcOqpQCb62JGJo8jldv8lud/DX9jWlR0OAomQV05dDHRNbBI57WzmsJDXAkvk/NAFyPH0XLzMTyRULMYumefY66fGpq7EI23ipWRuynm2EHIxo88oe8/By7oVjjGLMfk9n7LOIhXUEZebzU32EniS0DI71bl9brz+VBQnf3M4dlve4W2XLJJroyMFr+HwXI8Ns2IoPa3iTqegfCAb1kjIm2/R3e+w63AA/aC7PT8TWRt+EHTK72ewOwrFvYpTdtXTxEeBfkEg+RErV3Zpe5i2X3I0eo4tC6QsaBdt7k9PX714nIUpPo2R6OBx7Tfkckg504Mg6EBo3t6fRTi4msyV+Tdaqiu9kcrooqiCXZ7X00oB55Zog4fRd/qMkmmv0McUW2dSmkviVRIfzo2Rj4Rtid9ZXLlzOuNH9Tbij9bN6onXlvs7YqjmVMqzjEzbOZO9b4owbNQuW2jAxslWTiYpm5FULVKBnZvQVS1OBkmdNlWC34gBa2nZLK72gTB1Hpi/wBrLTM5+Lr/AN1eh6Zfu39kzVyvwJkJqkUuKUtSNo6qP2d55AEWy/3PkurBJ5cE4/MXZoyw1kj0ZlT3uZ8V58cjc7bMvatGhxDjgpqeaovvExxaL83HZo+ZC24G82bU1zhouym9klAI6aWeTd1Y5zTfe7GZmn5uL/uXX6jn+tY4/BMWG1Zr9l8/sOIVeGPPdeS6P9aMEj1Mbgf2V18qXu4FNHOoVOj1htRYc+a8xZaXk2PGAm81N2/kaHkvbJjbqiaDCqfvOLonPAPORxyxMPwBzH4hetwoKMXkZzzX1UWTFMBhjwl2GtLS5kRseWadveznwu8fIhckOS5cjf8AP+Db7LUSg8IRMxCgfh8shgmo5jPBLa+USCz2EA3LcwJNvEL0s+T25qfwznULZW+IK+qgd7LN/o9g4Oe4PbfZwN7EFbcahNbJmM5Si6ZysJpJaqVsMQDnO/S9xo5kuJ5ALZJxgrZgtpMu/EFPHhFE+ihl1qnEjGZ3tGRrYYztG0c+85xHmLrlxz96ez8RNjhqelcBYOyhoW07srpZgZJ/AuePcPkG2b6FeXzOU5ZLj8HVjwurKLwZN/I+MS0Lz+T1JDGk8jfvU7r+uT4ld+es+DdfBpScZUeztqQCvJjmro3vHaFJOLqPIrsyjj6PLuLZ/wCUMap6YG8NA1r3jpmB1HX+P2TfmvS9xY+M5/cwxwudGPtPk0pqLEG+9BK1rrc7A6g+4PHquf07JvGeNm7Pj0pnokFe0gEG7XAEb9CLj6rz1kcZNM2e3aTRVe0CsPsrqdh79ZJBA34OcC8/utK6OBK8kpv4VmOSPSX5mjh5DK6oA2a6Cg5be4XsH3WWrLJ5ePCX5s6YR1yP7E6IuDtRwy3Nde9rnNK3Jt+rHf1CwzzUsagviv8ATv8AkQjrNszTVa5owNzkaE1RdboxMXI03yraomDZhMiyoxs1Wyra4mtSMrZ1hqZ7GdlSsXAy2NyKt7q1vGNjHWSNlaGyAOAcxwB6OHIjwKuJyxybj8llUlTHiUUdTkbJe0b2SAtOU3F+vhussGSWLZr5MskYzSO8zEtua4tHdjo0cdhbWQOge4tDspu3xbuLjqPJb+Nnlx57UY5YKSNnB3thiZC3lE1rfjYc/nusc83kyb/c2RioxSOLiGDvlr4a2F7Y9PJnJ3ccuwAA53aS3dduDmKHHljn+xz5uPck0XM4j5rzd5eDZ7a+SQxDzV3Y9tFB4e4clir5qyqc2R13ujeDfM55Pesfds3a3n5L2OTzoewo4jmwcZ+43Ms1fAHg2Ox897rz456qjoeKyiUXDk9PWvlYPsHF13XAuH7kAdSCvZny8csPb7OOPGkp9Hemo3u94AjzsQuGOfrpnSuMn5McFEWHugNvzsA26f1Pw3Y/p0vCOUzheWWsNRK4GNtnDfcEbMbl8ufouqXqEIYdY+TT/Sv3Ll4L9hVogbnMTzJN14+TJsjqWOmV3jHh418sMsbxG+I2c88wy+ZpHiQb2+K7eHzfZxuMzTm420k0W8V9gLuuQBc8ifNedLI5ybXg3RxpLsZxLzWGzj4CxoqGB4V7NUVFTI8SvqXOIdaxDXOLiCD52+QXocrle9jjCKpLyTFh1ts2+I4GVcRgecocYzcWuMpvtfyuFo42aWHI8iM5wU1TNqCqEbGsaTljDWi5ubNAAuep2WmblOblXksdYxo1cSmZIWPcMzonFzD1aSLXHzWzFtDZR+TFqLMBrRmLha5DQT1sOQv6lZKLUVEycokZqzZI4zDazTfVLaoEcjXfULNQMXIwmVZamOxHVVoWaImW3U07ExOmhdibZ1NDJSMrahYuJbG6p2UUDLYnBVdbqSgFI2W1q1+2VSMra5RwMtyPttjseae2i7mxDXWC1yxdl3MwxDzUeOxuTGIeantF3JHEFFiLuYv5QPJZe30XclLX8t1PaG5kdiGw3A+IuFisQ2Qo68eMZ+Isr7bL7hFlfZx90D/dNx6qvGHkvyQOIEX3V9sjmSZX2HNT2ibiOIeae0TYgcQ80WKibGvPW36rYsYeQw+23KzWOkY7g6tV0JsYpKy/VVQojkYBUrPQx2E6p2U0JsYjOs1EmxAzLLUmxAzKqJLI6yaizn666NTTZITKajYkJ1NSqRNs6mhdiWusdRsNk6OJdiYnU0MtiYqFNBsJ1Qmg2Mgqli4GSkSFUmg2JirU0Gwe1+aaDYXtXmmhdxSVe43TQuxkdV2Gx/FRQGxFtefFvqAr7ZNyDKze/d9NlXj6G5J1V5qaDcPa/NPbJsI1avtjYiapPbG5F1SroRyINqFdSWI1CuhNiJnTQmxDXV1JsL2hNBsQM/mstSbETOstSbEDOrqNiOsmpNjna66NTVsTE6jiNiQnU1LsS11NS7EhMpqNhiZNSqRLXU1Gw9dTUbEtdNTLYYnU1Gw9dTUbD100Gw/aE0Gwa6alUibJli4mWxJ8yiiNgbMlF2B82yakcjCZ1lqYbB7QroNg101GwjOmhNiJnV1GwtZXUbCM6ajYjrq6k2ImZXUjkLXTQmxEzrLUmxEzq6jYgZ1dSbEddXUWaOqt+pqskJlNRZISqal2HqqajYkJlNRsPWTUuxITKal2DWTUuxITLHUmw9ZNS7D1k1LsGsmo2HrJqNg11NBsZY5li4mWxMzKajYQmTUbA6ZVQGxg1lloY7BrK6jYWsmo2FrJqTYRmV1GwtZNCbC1ldRsRMyuo2EZkUSbEdVXUmwjKrqNiJlV1JsRMqajYjqq6jY1s620a7HnShYw9ShY86lFskJE1FhqJqWyWopqLDUTUWPVU1LYaqaix6qaix6qmosNVNRYCRNQmZhMsNTKx6ymosNZNRYayuoswukWepGxaqaksRlV1FhqpqLEZU1JYtRXUWGomosjqK6iwMiakbFnVoWIvShYi9KJZHOrQsM6ULMOZZ0YDzJQsMyULHmShYZlKKMOSi2PMpQsMyULHmSi2GZKFhnShYZ0oWAepQsk1yNAlqKUWx50oWGdKFhnUoWRc9VIjZDOrQsM6tCwzpQsMyUSxZkoWGZKFiLlRYsyACUILMrRLDMlARclCwzKixIAQAgBCAgBACAEA7qFC6ALoAulCwugHmShYZkothmShYZ0oWGdKFhmSiWLMlCwugsLoAuhAuqBIAQAgBACAEKCEBACAEAIAQAgBACAEAIAQAgBACAEAIAQAgBCghAQAgBACAEAIAQAgBACAEAIAQAgBACAEAIAQAgBACAEAIAQAgBACAEAIAQAgBACAEAIAQAgBACAEAIAQAgBAf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3619500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28" name="AutoShape 4" descr="data:image/jpeg;base64,/9j/4AAQSkZJRgABAQAAAQABAAD/2wCEAAkGBxQQEhQQEBMVEBAPFQwUFhAUFBQQDxUVFhQXFhQUFRQYHCggGBolGxQUITEhJSkrLi4uGB8zODMsNygtLisBCgoKDg0OGhAQGiwkHyQsLCwtLCwsLCwsLCwsLCwsLCwsLCwsLCwsLCwsLCwsLCwsLCwsLCwsLCwsLCwsLCwsLP/AABEIAMkA+wMBEQACEQEDEQH/xAAcAAACAgMBAQAAAAAAAAAAAAAAAQIGAwQFBwj/xABIEAABAwIEAwUFAwcHDQAAAAABAAIDBBEFEhMhBjFBByJRYYEUMnGRsSOhwSRCUnKCktEVMzVzssLhCBZDU1RiZHR1s7Tw8f/EABoBAQEAAwEBAAAAAAAAAAAAAAABAgMEBQb/xAAxEQACAgICAQMCBQMDBQAAAAAAAQIRAxIEITEFE0EiUTJhcYGhFJHBsdHwBhUjJFL/2gAMAwEAAhEDEQA/APDkAIAQAgBACAEAIAQAgBACAEAIAQAgBACAEAIAQAgBACAEAIAQAgBACAEAIAQAgBACAEAIAQAgBACAEAIAQAgBACAEAIAQAgBACAEAIAQAgBACAEAIAQAgBACAEAIAQAgBACAEAIAQAgBACAEAWQArQHZQCQAgBACAEAIAQAgBACAEAIAQAgBACAEAIAQAgBACAEAIAQAgBAZIYXPcGMaXucQA1oLnEnkABzKjairZUrPTeGex2aYB9Y/2dpt9k2zpv2iRZp+a+f5n/UOLG3DDHZ/wdEMCauRfcO7JKCMd6N0p8ZHuJ+6wXlr1jnZn9LUUZa4l8GxWdkeHSDaExn9KORzT8jcLtw8vnf8A1f7GLjAovE/YrLEC+hl1gL/ZS2bIf1XNFj62XpY/U5RdZ41+a8fuYe1fhnlNXTPie6ORro3sJDmOBa4HwIK9WMlJKSdo1NV0YVSAgBACAEAIAQAgBACAEAIAQAoUdlbAWSxQZUsUAapYoeVLFBlSy0PIlihZUsUPKligyqWKDKliiTIySABcmwAG5JOwACra+QlbPojsw4AbQxNnnaH1koBJNjpNNjpt8D4lfFeqc/LzMjw4PwLz+Z0wio9s9DZEuXD6dr5DmZQ1enDjamtsytC9HBBLoxbJll13LBGapmG1Hnnad2fMxCMyxNDKuMHI+1g8D8x/j5HouTafElfmPyv8m61Nd+T5sngcxzmvaWuaXAtPMEHcFeupJq0+jTr9zHlSxQZVbFBlSxQsqWKDKligypYoC1LJQsqtigslihWUAIAQGQNUsyoeVSxQ8iWKHkUstBkSxQ8qWKHkUsUMRpsKDIlloNNTYUPTTYUMRpsKL12PYAKmu1Hi8dIBJboZL2jHpufQLyfWuU8PH0i+59GzGvk+j4I7BebwOJrFIkpGXKvSeFI12IrVJ0UAVlDLTJRkDl6WLKmYtBKLhbssVKHYXk+c+27ARBWNnYLNq2kutyzssD8wWn0XHwZtRlifw+v0ZvyK6Z5zkXbZroMiWKFkVsUGRLJQsiWKFkVsULKligyK2KEWJZKFlVslCLUstBlSyUbOmtexnQxGo5FoekpsEiWkpsWh6SmwokIk2LQxCpsNR6SbF1GIVNi0PRTYUPRU2FBopsKPYewinAiqX9TLG30awH6uK+f9ckpZ8cX+v8mxKonr8ZXdxZ9HMyTituXKiJGJxXm5cnyZpCzLVHL2WhtkXbgzdkcSZkXpe9aow1PKu3WnDqaJ/VkwA8e811/oFyYclcn9Y/6eDoS+k8U0V6GxjQtFXYUIwpsRoWkrsNRaKbE1EYldhRHSV2FCMSbEoWkrsTUjpq7ChGNLFCyK2SjfEK59jdQxCpsNSbYU2LqSEKmxdRiBY7l1JCBNhQxAmwokIFNxQxApuWh6Cm41GIE2Go9DyTcanp3YxUhhngPMlkg+WU/QLw/W1bhl+3Rk19J63G5MOc5WiZcuieS4sJGJzl5WTL0ZpGF0q1Ry9mxRICVdePNRXAytkXoQz9GDieY9s9SDHBD1c97/AEa231cFlxHtmlL7Kjao/SeUmBejuY6iMCu4oWgm4oRgTclCMCuwojoq7E1FoK7l1ImFNiakTCrsNSJhV2MdSJhV2GpHRV2JR0xAufc3akxAsXIuo2wqbl1JCFNy0TECx3LqSECmw1JaCmxdRinTcaEhTrHcuo/Z03LqSFOm5dB+zJ7hNDq8M1hpKhk35o7r/wBR3P8AA+i5uVjWbG4P9jLXo9yo6sPaHA3BAN+hHivFwSqSjI5cmNo23yDovVzvHS1NKizVlkXj5F2boxNZ7lqo3JA0rOLaDQ3y2F7+K3PLJLryRRtnjfGOIGrqHPH82zuM+A5n1O69rix9uH5vybNThGnXRuTQiadNhqI06u5NRGnV2GpE06uxNCJp03JqRMCu41ImBXYlETCruKImBXYmpB0CqkRxI6Cuw1OoIVzbG7UkIU2KokxApsXUjPZgBI5kBWH1CqNhsHktTlRkokxTI50XU3HYLI1uct258xcD4LV78boUYhSK+4ZOJkFGnuIuv5GSPDyTYAknoBdYvKkNa8mWXC3MNnNLb+I5/BY+8mErE2gT3UZaEhQI83yNC58G1jmtMLr2b7p6WP5t153Kwyct4o1Zki2NmWuMl5RzOI5nblTkdZGiwMbeY9FqxrZr9TKTpAFnqY22V3i+uLY9Jh70twbdG7XW7BG5W14N+ONlDNAvSWS/Bt1+5E0Ke6XQ3v8ANecx6ukclr9M1vHLe9ll7pqcoXRyzRqrKZ+2/KIOpFl7iZNWQFGSQACSSAANzdX3BVEqrC3x++0tv8D9EjlTMKNb2dZblcSBgWWxjqQdAqpE1IGFXYmpAwqqRNRaKbDU6WitNm3Uk2FYuRkkZm06x2LqcniEtAa0PaHhzbsv3gCDuR4Lr4qk7bXRhlq6R04KuIjmbAbutYea0TxS2oztVZjwHGo6ibTDC3LdzXE+8AfDpsVlyOLLHj2swhlUnRc2vuPivI8OzJeTVbh/ks3kOhRRTeLcfdBKaeCzTHlzvsCbkA5Rfwuva4fFjPGpT7s482ZxdIsPZ7ipqo3mQDViLWlwFgQ65Bt0OxHouH1LAsTWnhmMcjlHst9bAHsAPMEEfivOi38G3A/NmmMO8lbkdXRp46PZqaWcC5iY5wB5Xt3b+tl0caDyZYxfg15pqELPFJMRlc/VMj8975g4gg36eC+s9qCWtdHiynJu7Pe+zzHH1dFHLKbyDMxzuri02zeq+L9U4/sclxh48nXj+qFlpndyPj/6Vx8lu9iwFFJ1/RBP8PvWHHd9/bssl8GCvrdKKSW19Nkj7eOVpNvuXRh+vJFfdkl0j5or8ZnnlNRJK8yuN8wcRbyaAdgPAL7qOGEI6pI49ntdnt3Z1FDiFCyWd5bUF0kbrFoBLDs4C3UZfvXj8niYIT802dUeTmrpdG7jWCspBqyyxNiBBzPc2Infl3jufgVxf0uS/pVm9cuMo0+i2QVTJY2yxOa+JwBa9hDmEW6EbFY5ISh5RxqnLyeO8fYi6jLBG3K+cyuBc3YMB6A9e8F1en8dZW5S8I7cmbRJIODKp2INe3KDNDlLg3YFp5OA+OxCnO4/tPaPhmWLPFrtlow7DHRShz2EWDrEjYEjYrz5TdGeSmujn8RzsYC6RwawWu48ullu48JT6iaoul2cWR8YGYOBB3uN7/BbtZXTRutNHDFez2lwJIYWNAuPzs3+K73ifs9Ls0X9dHYfTLhUjc4mF0KyUjFxIGFXYlENJWyanRbCtLkb6NiOnWtyKom3FSLVKZmolU4pwcQTx1D/AOYmkYJBvcHm6w6gtH3HyXscLP7uJ415Rx5YaStnRxGtoX0srIJImyGN+VpGRxNuQLgDc8lpw4eRHMpT7RlPJjcfpOV2b0LHzOklkYwMbla1z2te5zrbgHewH1XV6lKXtaxV2c+BJNts9Fo6cPkMbTcXdYjfluvA1bXaN9qzZrKZsALpKiOIDrI8R/UrJcfJLwmV5Evk8e4yDDVPfFLHOyUh2aN2YA2ALSbeXRfS8VSWJKSpnHNqUrLp2dCmp6cudWQCeYh7odRrXNsDlYc1t7Xv8V5/qWPJkktYukZYpJLtnomGMEozNLXDyId9F5MOPOnaM1KvDM9fUU9O3NUyRwDxe8M+QO5WyHFyS8KyPO0vJSeJu0TDDDLTNbJV6zHxkxtDGjMLXEj/AMAV6nG9PyRmpt0c+TO5KjxNtr8yG3G+xIHjba5svaNSXR69wvxnh1NE2nZI9jGcnSxkOPiXZbi5N18z6j6XyM+R5EduPNjUaRbYeLKSUER1MTzYkNDwHXA8DuvKnweQupwf9jOEoSfTMc3FlLC37aeON23dzBziPJo3Uh6dyJ9QizLLKEX5K5inalSAFkbJKi4IPdEcZB5i7t/uXo8b0LKmpTl4NE+RFqjx+pc0vcYwWxlzsrScxa2+wJ67dV9XTOTr4LXgHEVcYG0WHQ+7mzPjjM0znuJJcXHusHptbmuXLgxOW+QzjkmlSO/Q9ltbVuEuITlnk57qmf4bnK35laZ83Hj6grCw27Zjm4TxXBiZqKR00IuSIruFuf2lOefLmL/FWHIw8hayXf8Az5JKDUuji8W8XHE44/aIxFVU5eMzBaN4dbMC0m7HXANtxzWeDjLC3q+mZ3a7Nvs3xmGifNPPNplzGRtYGue52+ZzrActgPmtHOwTzQUYGzHovxFvqO0ykO2aR3mIiPqQvM/7Vn/I3b4viyvcUYnBW08phlaXs03iN3ckcA7vANPMgb2Hgurh8fJgyfUuv4JNqUfJm4JpY30YkmygNfKMz3ANsDfqtfqCye7WM34JR0+o4NZEK+rLKJgDGtaHSWytyg3z2HIHl4ldsP8A18N5WapPedRRd5qReH7n1NnfpSRpyU1lsUzFxNZ8KzUjW0Y9NZbCjoRR3WiTNiRvwQrRKRsSOlBTLS2U53EeHsmmooJGhzZJpXOYeRa2M/xXocGUsccmRfY58tS8kcb7O6MQyzNY+J0Uc0gyvOW7Wlw7rr+C6+PzssmlI5Zwil0Vbgbs/ZidK6d0z4niV8YAa17LBrDcg7/nHqvRz8mWKVUaNRR9ntS2cw09U3MHPaHXkh5c/dJWheoYpOpRDi0rO9R9jDnHNU1lyf8AVxku/fefwWb5qX4YmvtlW7TeFIsLfBHC6R+rHK5zpCCbtcALAAW5ldGDI8itkLKeyOJ9KyoZUyMe+KJ5a5jXsu5oJAtY2ufFacnN9u7RFFs5VP2UVti+lqYyQeQdJA77r/VTD6hiy/BJQcfJ0cN7GaiZ2euqmtJ5hmaeU/tvsB963S5cIr6UYJMuuD9lmHU9iYjUvH507tQfuCzfuXPLlTl46MtUeLcQUjDjEsOVoiNdp6bRlbk1Q0tAHIW8F3Ym3jTfkxa6svnE3Z3RsqXRxskhZlY4ZXlwF7g+/fqF5PI9QzYpdK0erxOHjy4d2+ys8QdnzIAx0VQX57917B3fi5vxHTqtuH1TddxMsPpTyt/VQYJ2eiTvTTZW3IAY0BxI57n+C18j1Zw/DAS9LcHTl/BcsE4FomSxMEOsXPbfVJeCBue77vIHoubjeo8jPlSbpfaiZOLjhjk35KR2z0jIcRcyJjY2CCmIYxoY0bOFwB8F7vHvTt/J5D/we/4LRsjgibGxsbTHEcrGhjblovsF5ebZzfZtibZhWnRGexBwtsueX46RbKZ2kcK001JUVLomioghmkbK3uPJY0kBxHvDyK9LjTmpqLfTMW/ko3ZTwfS4hFNJUsc90UrWgB7mNylgO4aRfdb+TmnjrUvR6E3gHD2A2pI+R3cC8/NxK4J8nNV2ZqilUvZ/S1T5WtzwOa0Obkddt7/ouv5cllh5ubq6ZtlBJWcfgjgKOvpxUTTPDc8jNJgAtlO/eN+fkF08vlyxPqKMMcdrsuVDg8dPVGGFgYxlNHtzJJlduT1PmvI5OWWXCpPzt/g68bUZ0vsblRTLz7aOxOzm1EFlujINHPmist0WYNGsWLOzA3oAtUzYjp0oXNIzR1aZqxX5mMmzi1hz4pA6/cpiIvLPJFJI77hGvXwrXjNP7Wcc7ZaOKTagrCP9lrf+05OLTyr9TnkV7sZeGYW555Nmq3H9lrP4Lr51beTR8memiLYm1g94TE+l73+dwvKdLtHQ/sX+F4c0OHJwBHqvQhK0cjVM8U/ygD+UU39TP/bC9Hifg/cHoTps1PR0zeb4qYnyGQW/E+i8jmyW+v3NmFeWzsUMYilcwe64Aj5f/VpxJY8mol3E6q730+jUCX4DPmTHP6dk/wCoj/yAvWx9Y/2Nb8Ueh9uEojqKOUjuubO0uDy3cOaQC0G5Fid/NaFDaLZnjyODpM5vEM0E0ELaWF0s7wdopHveD4Boffz5LVjxpM63nlXlnFwrh+rk3bSVjntL8x1tH5ZpQtuq+6/saJZp/dln7LaKSPEHGpZJC5kMuRs0xlcSXNDiACQLDqfFY5JxxpO1/Y1OUp9Mq3bz/Sh/5em/vrshVdGv7nvmFfzEP9VB/YC8eb+tm5GyVhJqimCXkT1XLJRq77Mkjj8ZPzYZWn/ha0euk5dnEmnKJjJFI7AD9hVjrqwm37H+C6uX8FZ6Ljk2SF56kZR6/wCF15maWsDPGrZT2M9jqaWQnuVDcr/IuP4XZ8iteJR2XZ0N3Fmv2Qj8ikH6NTUj+yu3nVsv0NUDpFwOIyt6tpaY/OWT+C48i/8AAv1OjG/qM9U1eXLydsDk1TVlE2s5U4W+JrZpELaYGaB6xmjJM6VPIueUTYmdSnnHosEvgxkjk4PSOkdFUObbUnq6h5OxDXMLIgR07uUWXqZZpJxv4S/3OfVnW47rAzDaojbNE5n75DfxU4NPNE580GkVXs41WQVuGgZpgYJmi4HclY3Na/kG/NehzYqaTXz0aEqfZ6JT4b+TCE+8WWt4O58/ivH9hmxy7NvAGvZC1krcrm3AF97dL25LrxWvJpkr8HinHzpMUxCrMPeiw+F9uoyxWz28y8u/dXsYqxwjfyzFIvPZLO6qgE8hzOgaIASb+6LA/uZfmV5nM47WZv4ZU+ki9zwHM1zRcg9PBci48k0w5G4CuxmujRx7FWUdPLVS+5AxzrX3cR7rR5k2HqtmKO80kYs+YatlRKH4seT6sgyDpO4GbYeA/gvYuP4DFHoHaZiYqo8LqwA3WhkJc27pQ7ulzCLgBgdffxXPitRcH8MnybNeNSmpyRLLmuA2B7oZSfiXkBal+I6GuiGCYPnLwcOqpQCb62JGJo8jldv8lud/DX9jWlR0OAomQV05dDHRNbBI57WzmsJDXAkvk/NAFyPH0XLzMTyRULMYumefY66fGpq7EI23ipWRuynm2EHIxo88oe8/By7oVjjGLMfk9n7LOIhXUEZebzU32EniS0DI71bl9brz+VBQnf3M4dlve4W2XLJJroyMFr+HwXI8Ns2IoPa3iTqegfCAb1kjIm2/R3e+w63AA/aC7PT8TWRt+EHTK72ewOwrFvYpTdtXTxEeBfkEg+RErV3Zpe5i2X3I0eo4tC6QsaBdt7k9PX714nIUpPo2R6OBx7Tfkckg504Mg6EBo3t6fRTi4msyV+Tdaqiu9kcrooqiCXZ7X00oB55Zog4fRd/qMkmmv0McUW2dSmkviVRIfzo2Rj4Rtid9ZXLlzOuNH9Tbij9bN6onXlvs7YqjmVMqzjEzbOZO9b4owbNQuW2jAxslWTiYpm5FULVKBnZvQVS1OBkmdNlWC34gBa2nZLK72gTB1Hpi/wBrLTM5+Lr/AN1eh6Zfu39kzVyvwJkJqkUuKUtSNo6qP2d55AEWy/3PkurBJ5cE4/MXZoyw1kj0ZlT3uZ8V58cjc7bMvatGhxDjgpqeaovvExxaL83HZo+ZC24G82bU1zhouym9klAI6aWeTd1Y5zTfe7GZmn5uL/uXX6jn+tY4/BMWG1Zr9l8/sOIVeGPPdeS6P9aMEj1Mbgf2V18qXu4FNHOoVOj1htRYc+a8xZaXk2PGAm81N2/kaHkvbJjbqiaDCqfvOLonPAPORxyxMPwBzH4hetwoKMXkZzzX1UWTFMBhjwl2GtLS5kRseWadveznwu8fIhckOS5cjf8AP+Db7LUSg8IRMxCgfh8shgmo5jPBLa+USCz2EA3LcwJNvEL0s+T25qfwznULZW+IK+qgd7LN/o9g4Oe4PbfZwN7EFbcahNbJmM5Si6ZysJpJaqVsMQDnO/S9xo5kuJ5ALZJxgrZgtpMu/EFPHhFE+ihl1qnEjGZ3tGRrYYztG0c+85xHmLrlxz96ez8RNjhqelcBYOyhoW07srpZgZJ/AuePcPkG2b6FeXzOU5ZLj8HVjwurKLwZN/I+MS0Lz+T1JDGk8jfvU7r+uT4ld+es+DdfBpScZUeztqQCvJjmro3vHaFJOLqPIrsyjj6PLuLZ/wCUMap6YG8NA1r3jpmB1HX+P2TfmvS9xY+M5/cwxwudGPtPk0pqLEG+9BK1rrc7A6g+4PHquf07JvGeNm7Pj0pnokFe0gEG7XAEb9CLj6rz1kcZNM2e3aTRVe0CsPsrqdh79ZJBA34OcC8/utK6OBK8kpv4VmOSPSX5mjh5DK6oA2a6Cg5be4XsH3WWrLJ5ePCX5s6YR1yP7E6IuDtRwy3Nde9rnNK3Jt+rHf1CwzzUsagviv8ATv8AkQjrNszTVa5owNzkaE1RdboxMXI03yraomDZhMiyoxs1Wyra4mtSMrZ1hqZ7GdlSsXAy2NyKt7q1vGNjHWSNlaGyAOAcxwB6OHIjwKuJyxybj8llUlTHiUUdTkbJe0b2SAtOU3F+vhussGSWLZr5MskYzSO8zEtua4tHdjo0cdhbWQOge4tDspu3xbuLjqPJb+Nnlx57UY5YKSNnB3thiZC3lE1rfjYc/nusc83kyb/c2RioxSOLiGDvlr4a2F7Y9PJnJ3ccuwAA53aS3dduDmKHHljn+xz5uPck0XM4j5rzd5eDZ7a+SQxDzV3Y9tFB4e4clir5qyqc2R13ujeDfM55Pesfds3a3n5L2OTzoewo4jmwcZ+43Ms1fAHg2Ox897rz456qjoeKyiUXDk9PWvlYPsHF13XAuH7kAdSCvZny8csPb7OOPGkp9Hemo3u94AjzsQuGOfrpnSuMn5McFEWHugNvzsA26f1Pw3Y/p0vCOUzheWWsNRK4GNtnDfcEbMbl8ufouqXqEIYdY+TT/Sv3Ll4L9hVogbnMTzJN14+TJsjqWOmV3jHh418sMsbxG+I2c88wy+ZpHiQb2+K7eHzfZxuMzTm420k0W8V9gLuuQBc8ifNedLI5ybXg3RxpLsZxLzWGzj4CxoqGB4V7NUVFTI8SvqXOIdaxDXOLiCD52+QXocrle9jjCKpLyTFh1ts2+I4GVcRgecocYzcWuMpvtfyuFo42aWHI8iM5wU1TNqCqEbGsaTljDWi5ubNAAuep2WmblOblXksdYxo1cSmZIWPcMzonFzD1aSLXHzWzFtDZR+TFqLMBrRmLha5DQT1sOQv6lZKLUVEycokZqzZI4zDazTfVLaoEcjXfULNQMXIwmVZamOxHVVoWaImW3U07ExOmhdibZ1NDJSMrahYuJbG6p2UUDLYnBVdbqSgFI2W1q1+2VSMra5RwMtyPttjseae2i7mxDXWC1yxdl3MwxDzUeOxuTGIeantF3JHEFFiLuYv5QPJZe30XclLX8t1PaG5kdiGw3A+IuFisQ2Qo68eMZ+Isr7bL7hFlfZx90D/dNx6qvGHkvyQOIEX3V9sjmSZX2HNT2ibiOIeae0TYgcQ80WKibGvPW36rYsYeQw+23KzWOkY7g6tV0JsYpKy/VVQojkYBUrPQx2E6p2U0JsYjOs1EmxAzLLUmxAzKqJLI6yaizn666NTTZITKajYkJ1NSqRNs6mhdiWusdRsNk6OJdiYnU0MtiYqFNBsJ1Qmg2Mgqli4GSkSFUmg2JirU0Gwe1+aaDYXtXmmhdxSVe43TQuxkdV2Gx/FRQGxFtefFvqAr7ZNyDKze/d9NlXj6G5J1V5qaDcPa/NPbJsI1avtjYiapPbG5F1SroRyINqFdSWI1CuhNiJnTQmxDXV1JsL2hNBsQM/mstSbETOstSbEDOrqNiOsmpNjna66NTVsTE6jiNiQnU1LsS11NS7EhMpqNhiZNSqRLXU1Gw9dTUbEtdNTLYYnU1Gw9dTUbD100Gw/aE0Gwa6alUibJli4mWxJ8yiiNgbMlF2B82yakcjCZ1lqYbB7QroNg101GwjOmhNiJnV1GwtZXUbCM6ajYjrq6k2ImZXUjkLXTQmxEzrLUmxEzq6jYgZ1dSbEddXUWaOqt+pqskJlNRZISqal2HqqajYkJlNRsPWTUuxITKal2DWTUuxITLHUmw9ZNS7D1k1LsGsmo2HrJqNg11NBsZY5li4mWxMzKajYQmTUbA6ZVQGxg1lloY7BrK6jYWsmo2FrJqTYRmV1GwtZNCbC1ldRsRMyuo2EZkUSbEdVXUmwjKrqNiJlV1JsRMqajYjqq6jY1s620a7HnShYw9ShY86lFskJE1FhqJqWyWopqLDUTUWPVU1LYaqaix6qaix6qmosNVNRYCRNQmZhMsNTKx6ymosNZNRYayuoswukWepGxaqaksRlV1FhqpqLEZU1JYtRXUWGomosjqK6iwMiakbFnVoWIvShYi9KJZHOrQsM6ULMOZZ0YDzJQsMyULHmShYZlKKMOSi2PMpQsMyULHmSi2GZKFhnShYZ0oWAepQsk1yNAlqKUWx50oWGdKFhnUoWRc9VIjZDOrQsM6tCwzpQsMyUSxZkoWGZKFiLlRYsyACUILMrRLDMlARclCwzKixIAQAgBCAgBACAEA7qFC6ALoAulCwugHmShYZkothmShYZ0oWGdKFhmSiWLMlCwugsLoAuhAuqBIAQAgBACAEKCEBACAEAIAQAgBACAEAIAQAgBACAEAIAQAgBCghAQAgBACAEAIAQAgBACAEAIAQAgBACAEAIAQAgBACAEAIAQAgBACAEAIAQAgBACAEAIAQAgBACAEAIAQAgBAf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393825"/>
            <a:ext cx="3619500" cy="2905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0" name="Picture 6" descr="http://lnx.usminazionale.it/fatti/wp-content/uploads/2012/08/Condivisione-della-conoscen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818" y="548680"/>
            <a:ext cx="4485246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131840" y="4423752"/>
            <a:ext cx="59766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a typeface="Batang" pitchFamily="18" charset="-127"/>
              </a:rPr>
              <a:t>1</a:t>
            </a:r>
            <a:r>
              <a:rPr lang="it-IT" sz="3200" dirty="0" smtClean="0">
                <a:solidFill>
                  <a:schemeClr val="bg1"/>
                </a:solidFill>
                <a:ea typeface="Batang" pitchFamily="18" charset="-127"/>
              </a:rPr>
              <a:t> </a:t>
            </a:r>
            <a:r>
              <a:rPr lang="it-IT" sz="3200" dirty="0">
                <a:solidFill>
                  <a:schemeClr val="bg1"/>
                </a:solidFill>
                <a:ea typeface="Batang" pitchFamily="18" charset="-127"/>
              </a:rPr>
              <a:t>– Segui sempre le tre “</a:t>
            </a:r>
            <a:r>
              <a:rPr lang="it-IT" sz="3200" b="1" dirty="0">
                <a:solidFill>
                  <a:schemeClr val="bg1"/>
                </a:solidFill>
                <a:ea typeface="Batang" pitchFamily="18" charset="-127"/>
              </a:rPr>
              <a:t>R</a:t>
            </a:r>
            <a:r>
              <a:rPr lang="it-IT" sz="3200" dirty="0">
                <a:solidFill>
                  <a:schemeClr val="bg1"/>
                </a:solidFill>
                <a:ea typeface="Batang" pitchFamily="18" charset="-127"/>
              </a:rPr>
              <a:t>”: </a:t>
            </a:r>
            <a:r>
              <a:rPr lang="it-IT" sz="3200" b="1" u="sng" dirty="0">
                <a:solidFill>
                  <a:schemeClr val="bg1"/>
                </a:solidFill>
                <a:ea typeface="Batang" pitchFamily="18" charset="-127"/>
              </a:rPr>
              <a:t>R</a:t>
            </a:r>
            <a:r>
              <a:rPr lang="it-IT" sz="3200" dirty="0">
                <a:solidFill>
                  <a:schemeClr val="bg1"/>
                </a:solidFill>
                <a:ea typeface="Batang" pitchFamily="18" charset="-127"/>
              </a:rPr>
              <a:t>ispetto per te stesso, </a:t>
            </a:r>
            <a:r>
              <a:rPr lang="it-IT" sz="3200" b="1" u="sng" dirty="0" smtClean="0">
                <a:solidFill>
                  <a:schemeClr val="bg1"/>
                </a:solidFill>
                <a:ea typeface="Batang" pitchFamily="18" charset="-127"/>
              </a:rPr>
              <a:t>R</a:t>
            </a:r>
            <a:r>
              <a:rPr lang="it-IT" sz="3200" dirty="0" smtClean="0">
                <a:solidFill>
                  <a:schemeClr val="bg1"/>
                </a:solidFill>
                <a:ea typeface="Batang" pitchFamily="18" charset="-127"/>
              </a:rPr>
              <a:t>ispetto </a:t>
            </a:r>
            <a:r>
              <a:rPr lang="it-IT" sz="3200" dirty="0">
                <a:solidFill>
                  <a:schemeClr val="bg1"/>
                </a:solidFill>
                <a:ea typeface="Batang" pitchFamily="18" charset="-127"/>
              </a:rPr>
              <a:t>per gli altri, </a:t>
            </a:r>
            <a:r>
              <a:rPr lang="it-IT" sz="3200" b="1" u="sng" dirty="0">
                <a:solidFill>
                  <a:schemeClr val="bg1"/>
                </a:solidFill>
                <a:ea typeface="Batang" pitchFamily="18" charset="-127"/>
              </a:rPr>
              <a:t>R</a:t>
            </a:r>
            <a:r>
              <a:rPr lang="it-IT" sz="3200" dirty="0">
                <a:solidFill>
                  <a:schemeClr val="bg1"/>
                </a:solidFill>
                <a:ea typeface="Batang" pitchFamily="18" charset="-127"/>
              </a:rPr>
              <a:t>esponsabilità per le tue azioni</a:t>
            </a:r>
            <a:r>
              <a:rPr lang="it-IT" sz="3200" dirty="0" smtClean="0">
                <a:solidFill>
                  <a:schemeClr val="bg1"/>
                </a:solidFill>
                <a:ea typeface="Batang" pitchFamily="18" charset="-127"/>
              </a:rPr>
              <a:t>.</a:t>
            </a:r>
            <a:endParaRPr lang="it-IT" sz="3200" dirty="0">
              <a:solidFill>
                <a:schemeClr val="bg1"/>
              </a:solidFill>
              <a:ea typeface="Batang" pitchFamily="18" charset="-127"/>
            </a:endParaRPr>
          </a:p>
        </p:txBody>
      </p:sp>
      <p:pic>
        <p:nvPicPr>
          <p:cNvPr id="3" name="Immagine 2" descr="rispetto.jpg"/>
          <p:cNvPicPr>
            <a:picLocks noChangeAspect="1"/>
          </p:cNvPicPr>
          <p:nvPr/>
        </p:nvPicPr>
        <p:blipFill>
          <a:blip r:embed="rId2" cstate="print"/>
          <a:srcRect l="1929" t="2500" r="1632" b="7489"/>
          <a:stretch>
            <a:fillRect/>
          </a:stretch>
        </p:blipFill>
        <p:spPr>
          <a:xfrm>
            <a:off x="683568" y="620688"/>
            <a:ext cx="7200800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asellaDiTesto 5"/>
          <p:cNvSpPr txBox="1"/>
          <p:nvPr/>
        </p:nvSpPr>
        <p:spPr>
          <a:xfrm>
            <a:off x="1691680" y="2492896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i="1" dirty="0" smtClean="0">
                <a:solidFill>
                  <a:srgbClr val="FFCC99"/>
                </a:solidFill>
                <a:latin typeface="Freestyle Script" pitchFamily="66" charset="0"/>
                <a:ea typeface="Batang" pitchFamily="18" charset="-127"/>
              </a:rPr>
              <a:t>Sara </a:t>
            </a:r>
            <a:r>
              <a:rPr lang="it-IT" i="1" dirty="0" err="1" smtClean="0">
                <a:solidFill>
                  <a:srgbClr val="FFCC99"/>
                </a:solidFill>
                <a:latin typeface="Freestyle Script" pitchFamily="66" charset="0"/>
                <a:ea typeface="Batang" pitchFamily="18" charset="-127"/>
              </a:rPr>
              <a:t>Michieli</a:t>
            </a:r>
            <a:endParaRPr lang="it-IT" i="1" dirty="0">
              <a:solidFill>
                <a:srgbClr val="FFCC99"/>
              </a:solidFill>
              <a:latin typeface="Freestyle Script" pitchFamily="66" charset="0"/>
              <a:ea typeface="Batang" pitchFamily="18" charset="-127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71600" y="4379620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ea typeface="Batang" pitchFamily="18" charset="-127"/>
              </a:rPr>
              <a:t>2</a:t>
            </a:r>
            <a:r>
              <a:rPr lang="it-IT" sz="3200" dirty="0">
                <a:solidFill>
                  <a:schemeClr val="bg1"/>
                </a:solidFill>
                <a:ea typeface="Batang" pitchFamily="18" charset="-127"/>
              </a:rPr>
              <a:t> – </a:t>
            </a:r>
            <a:r>
              <a:rPr lang="it-IT" sz="3200" b="1" dirty="0">
                <a:solidFill>
                  <a:schemeClr val="bg1"/>
                </a:solidFill>
                <a:ea typeface="Batang" pitchFamily="18" charset="-127"/>
              </a:rPr>
              <a:t>R</a:t>
            </a:r>
            <a:r>
              <a:rPr lang="it-IT" sz="3200" dirty="0">
                <a:solidFill>
                  <a:schemeClr val="bg1"/>
                </a:solidFill>
                <a:ea typeface="Batang" pitchFamily="18" charset="-127"/>
              </a:rPr>
              <a:t>icorda che </a:t>
            </a:r>
            <a:r>
              <a:rPr lang="it-IT" sz="3200" b="1" u="sng" dirty="0">
                <a:solidFill>
                  <a:schemeClr val="bg1"/>
                </a:solidFill>
                <a:ea typeface="Batang" pitchFamily="18" charset="-127"/>
              </a:rPr>
              <a:t>non</a:t>
            </a:r>
            <a:r>
              <a:rPr lang="it-IT" sz="3200" dirty="0">
                <a:solidFill>
                  <a:schemeClr val="bg1"/>
                </a:solidFill>
                <a:ea typeface="Batang" pitchFamily="18" charset="-127"/>
              </a:rPr>
              <a:t> ottenere quel che si vuole può essere talvolta un meraviglioso colpo di fortuna.</a:t>
            </a:r>
          </a:p>
        </p:txBody>
      </p:sp>
      <p:grpSp>
        <p:nvGrpSpPr>
          <p:cNvPr id="16" name="Gruppo 15"/>
          <p:cNvGrpSpPr/>
          <p:nvPr/>
        </p:nvGrpSpPr>
        <p:grpSpPr>
          <a:xfrm>
            <a:off x="207516" y="44624"/>
            <a:ext cx="8684964" cy="4104456"/>
            <a:chOff x="207516" y="44624"/>
            <a:chExt cx="8684964" cy="4104456"/>
          </a:xfrm>
        </p:grpSpPr>
        <p:grpSp>
          <p:nvGrpSpPr>
            <p:cNvPr id="15" name="Gruppo 14"/>
            <p:cNvGrpSpPr/>
            <p:nvPr/>
          </p:nvGrpSpPr>
          <p:grpSpPr>
            <a:xfrm>
              <a:off x="207516" y="1268760"/>
              <a:ext cx="8684964" cy="2880320"/>
              <a:chOff x="63500" y="1052736"/>
              <a:chExt cx="8684964" cy="2880320"/>
            </a:xfrm>
          </p:grpSpPr>
          <p:pic>
            <p:nvPicPr>
              <p:cNvPr id="9224" name="Picture 8" descr="Ragazza, Bambino, Biondo, Broncio, Offeso, Carino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r="22498"/>
              <a:stretch>
                <a:fillRect/>
              </a:stretch>
            </p:blipFill>
            <p:spPr bwMode="auto">
              <a:xfrm>
                <a:off x="63500" y="1067456"/>
                <a:ext cx="3344412" cy="28656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9228" name="Picture 12" descr="I migliori esercizi da fare nei giorni di pioggia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419872" y="1067456"/>
                <a:ext cx="2016921" cy="28656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9232" name="Picture 16" descr="http://media.famigliacristiana.it/2013/3/merenda16_2848821_308750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r="17234"/>
              <a:stretch>
                <a:fillRect/>
              </a:stretch>
            </p:blipFill>
            <p:spPr bwMode="auto">
              <a:xfrm>
                <a:off x="5364088" y="1052736"/>
                <a:ext cx="3384376" cy="286560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6" name="Fumetto 4 5"/>
            <p:cNvSpPr/>
            <p:nvPr/>
          </p:nvSpPr>
          <p:spPr>
            <a:xfrm>
              <a:off x="1619672" y="44624"/>
              <a:ext cx="2088232" cy="1368152"/>
            </a:xfrm>
            <a:prstGeom prst="cloudCallout">
              <a:avLst>
                <a:gd name="adj1" fmla="val -25141"/>
                <a:gd name="adj2" fmla="val 79648"/>
              </a:avLst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>
                  <a:solidFill>
                    <a:schemeClr val="accent3">
                      <a:lumMod val="50000"/>
                    </a:schemeClr>
                  </a:solidFill>
                </a:rPr>
                <a:t>Volevo andare in spiaggia!</a:t>
              </a:r>
              <a:endParaRPr lang="it-IT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75856" y="4725144"/>
            <a:ext cx="52565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 smtClean="0">
                <a:solidFill>
                  <a:schemeClr val="bg1"/>
                </a:solidFill>
              </a:rPr>
              <a:t>3</a:t>
            </a:r>
            <a:r>
              <a:rPr lang="it-IT" sz="3200" dirty="0" smtClean="0">
                <a:solidFill>
                  <a:schemeClr val="bg1"/>
                </a:solidFill>
              </a:rPr>
              <a:t> – Non permettere che una piccola disputa danneggi una grande amicizia.</a:t>
            </a:r>
          </a:p>
        </p:txBody>
      </p:sp>
      <p:pic>
        <p:nvPicPr>
          <p:cNvPr id="4" name="Immagine 3" descr="bambini-arcobale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693016"/>
            <a:ext cx="7200000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35696" y="4869160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4</a:t>
            </a:r>
            <a:r>
              <a:rPr lang="it-IT" sz="3200" dirty="0">
                <a:solidFill>
                  <a:schemeClr val="bg1"/>
                </a:solidFill>
              </a:rPr>
              <a:t> – Quando ti accorgi di aver commesso un errore, fai immediatamente qualcosa per correggerlo.</a:t>
            </a:r>
          </a:p>
        </p:txBody>
      </p:sp>
      <p:grpSp>
        <p:nvGrpSpPr>
          <p:cNvPr id="6" name="Gruppo 5"/>
          <p:cNvGrpSpPr/>
          <p:nvPr/>
        </p:nvGrpSpPr>
        <p:grpSpPr>
          <a:xfrm>
            <a:off x="1359347" y="620687"/>
            <a:ext cx="5732933" cy="2880001"/>
            <a:chOff x="755576" y="620687"/>
            <a:chExt cx="5732933" cy="2880001"/>
          </a:xfrm>
        </p:grpSpPr>
        <p:pic>
          <p:nvPicPr>
            <p:cNvPr id="4" name="Immagine 3" descr="vaso rotto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5576" y="620688"/>
              <a:ext cx="3840000" cy="288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Immagine 4" descr="vaso carta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72000" y="620687"/>
              <a:ext cx="1916509" cy="288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139952" y="494116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5</a:t>
            </a:r>
            <a:r>
              <a:rPr lang="it-IT" sz="3200" dirty="0">
                <a:solidFill>
                  <a:schemeClr val="bg1"/>
                </a:solidFill>
              </a:rPr>
              <a:t> – Quando perdi, non perdere la lezione.</a:t>
            </a:r>
          </a:p>
        </p:txBody>
      </p:sp>
      <p:grpSp>
        <p:nvGrpSpPr>
          <p:cNvPr id="9" name="Gruppo 8"/>
          <p:cNvGrpSpPr/>
          <p:nvPr/>
        </p:nvGrpSpPr>
        <p:grpSpPr>
          <a:xfrm>
            <a:off x="696439" y="765024"/>
            <a:ext cx="7331945" cy="2880000"/>
            <a:chOff x="336399" y="548680"/>
            <a:chExt cx="7331945" cy="2880000"/>
          </a:xfrm>
        </p:grpSpPr>
        <p:pic>
          <p:nvPicPr>
            <p:cNvPr id="6" name="Immagine 5" descr="caduta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6399" y="548680"/>
              <a:ext cx="4739657" cy="288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Immagine 7" descr="consolare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8344" y="548680"/>
              <a:ext cx="2880000" cy="288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032448" y="501317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6</a:t>
            </a:r>
            <a:r>
              <a:rPr lang="it-IT" sz="3200" dirty="0">
                <a:solidFill>
                  <a:schemeClr val="bg1"/>
                </a:solidFill>
              </a:rPr>
              <a:t> – Ricorda che talvolta il silenzio è la migliore risposta.</a:t>
            </a:r>
          </a:p>
        </p:txBody>
      </p:sp>
      <p:pic>
        <p:nvPicPr>
          <p:cNvPr id="5122" name="Picture 2" descr="Bambini, Amore, Amici, Mano, Fiori, Prato, For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4312" y="476672"/>
            <a:ext cx="6096000" cy="405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51520" y="3933056"/>
            <a:ext cx="49685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7</a:t>
            </a:r>
            <a:r>
              <a:rPr lang="it-IT" sz="3200" dirty="0">
                <a:solidFill>
                  <a:schemeClr val="bg1"/>
                </a:solidFill>
              </a:rPr>
              <a:t> – Vivi una vita buona e onesta, di modo che ripensandoci da vecchio ne sarai fiero.</a:t>
            </a:r>
          </a:p>
        </p:txBody>
      </p:sp>
      <p:grpSp>
        <p:nvGrpSpPr>
          <p:cNvPr id="17" name="Gruppo 16"/>
          <p:cNvGrpSpPr/>
          <p:nvPr/>
        </p:nvGrpSpPr>
        <p:grpSpPr>
          <a:xfrm>
            <a:off x="227944" y="260648"/>
            <a:ext cx="8595540" cy="5616624"/>
            <a:chOff x="227944" y="260648"/>
            <a:chExt cx="8595540" cy="5616624"/>
          </a:xfrm>
        </p:grpSpPr>
        <p:pic>
          <p:nvPicPr>
            <p:cNvPr id="4104" name="Picture 8" descr="http://lusignolo.files.wordpress.com/2014/05/incest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20072" y="2997272"/>
              <a:ext cx="3603412" cy="288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098" name="Picture 2" descr="Rotto, Vetro, Sole, Nuvole, In Frantumi, Trasparent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7944" y="260648"/>
              <a:ext cx="3840000" cy="288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102" name="Picture 6" descr="Bambino, Ragazza, Biondo, Faccia, Ritratto, Vist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05679" y="476672"/>
              <a:ext cx="4326761" cy="288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Fumetto 2 5"/>
            <p:cNvSpPr/>
            <p:nvPr/>
          </p:nvSpPr>
          <p:spPr>
            <a:xfrm>
              <a:off x="7115856" y="268519"/>
              <a:ext cx="1152128" cy="1152128"/>
            </a:xfrm>
            <a:prstGeom prst="wedgeRoundRectCallout">
              <a:avLst>
                <a:gd name="adj1" fmla="val -64662"/>
                <a:gd name="adj2" fmla="val 99222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7" name="CasellaDiTesto 6"/>
            <p:cNvSpPr txBox="1"/>
            <p:nvPr/>
          </p:nvSpPr>
          <p:spPr>
            <a:xfrm>
              <a:off x="7187864" y="260648"/>
              <a:ext cx="10081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2000" dirty="0" smtClean="0"/>
                <a:t>Ho rotto io il vetro!</a:t>
              </a:r>
              <a:endParaRPr lang="it-IT" sz="2000" dirty="0"/>
            </a:p>
          </p:txBody>
        </p:sp>
      </p:grp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259632" y="4509120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8</a:t>
            </a:r>
            <a:r>
              <a:rPr lang="it-IT" sz="3200" dirty="0">
                <a:solidFill>
                  <a:schemeClr val="bg1"/>
                </a:solidFill>
              </a:rPr>
              <a:t> – Un’atmosfera amorevole nella tua casa, con la tua </a:t>
            </a:r>
            <a:r>
              <a:rPr lang="it-IT" sz="3200" dirty="0" smtClean="0">
                <a:solidFill>
                  <a:schemeClr val="bg1"/>
                </a:solidFill>
              </a:rPr>
              <a:t>famiglia, </a:t>
            </a:r>
            <a:r>
              <a:rPr lang="it-IT" sz="3200" dirty="0">
                <a:solidFill>
                  <a:schemeClr val="bg1"/>
                </a:solidFill>
              </a:rPr>
              <a:t>deve essere il tuo obiettivo quotidiano.</a:t>
            </a:r>
          </a:p>
        </p:txBody>
      </p:sp>
      <p:grpSp>
        <p:nvGrpSpPr>
          <p:cNvPr id="6" name="Gruppo 5"/>
          <p:cNvGrpSpPr>
            <a:grpSpLocks noChangeAspect="1"/>
          </p:cNvGrpSpPr>
          <p:nvPr/>
        </p:nvGrpSpPr>
        <p:grpSpPr>
          <a:xfrm>
            <a:off x="323528" y="909040"/>
            <a:ext cx="8467004" cy="2880000"/>
            <a:chOff x="375212" y="549040"/>
            <a:chExt cx="9525380" cy="3240000"/>
          </a:xfrm>
        </p:grpSpPr>
        <p:pic>
          <p:nvPicPr>
            <p:cNvPr id="3074" name="Picture 2" descr="Nonna, Nipote, Famiglia, Giardino, Felicità, Joy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5212" y="549040"/>
              <a:ext cx="4844860" cy="32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076" name="Picture 4" descr="Fratelli, Ragazzi, Bambini, Bambino, Neonato, Amore"/>
            <p:cNvPicPr>
              <a:picLocks noChangeAspect="1" noChangeArrowheads="1"/>
            </p:cNvPicPr>
            <p:nvPr/>
          </p:nvPicPr>
          <p:blipFill>
            <a:blip r:embed="rId3" cstate="print"/>
            <a:srcRect l="6294" t="8198" r="4074"/>
            <a:stretch>
              <a:fillRect/>
            </a:stretch>
          </p:blipFill>
          <p:spPr bwMode="auto">
            <a:xfrm>
              <a:off x="5148064" y="549040"/>
              <a:ext cx="4752528" cy="3240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199</Words>
  <Application>Microsoft Office PowerPoint</Application>
  <PresentationFormat>Presentazione su schermo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marina</dc:creator>
  <cp:lastModifiedBy>Utente</cp:lastModifiedBy>
  <cp:revision>72</cp:revision>
  <dcterms:created xsi:type="dcterms:W3CDTF">2015-03-28T07:14:53Z</dcterms:created>
  <dcterms:modified xsi:type="dcterms:W3CDTF">2017-08-24T20:36:43Z</dcterms:modified>
</cp:coreProperties>
</file>